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9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DAE429-7470-4FE9-A546-A924000765B5}" type="datetimeFigureOut">
              <a:rPr lang="en-US" smtClean="0"/>
              <a:pPr/>
              <a:t>1/3/2011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E58BA-140F-4043-9AD0-75D979AB36F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Qu’est-ce</a:t>
            </a:r>
            <a:r>
              <a:rPr lang="en-US" dirty="0" smtClean="0"/>
              <a:t> </a:t>
            </a:r>
            <a:r>
              <a:rPr lang="en-US" dirty="0" err="1" smtClean="0"/>
              <a:t>qu’on</a:t>
            </a:r>
            <a:r>
              <a:rPr lang="en-US" dirty="0" smtClean="0"/>
              <a:t> fait?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au volley</a:t>
            </a:r>
            <a:endParaRPr lang="en-US" dirty="0"/>
          </a:p>
        </p:txBody>
      </p:sp>
      <p:pic>
        <p:nvPicPr>
          <p:cNvPr id="4" name="Content Placeholder 3" descr="beach-volleyball_800x60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fait du surf</a:t>
            </a:r>
            <a:endParaRPr lang="en-US" dirty="0"/>
          </a:p>
        </p:txBody>
      </p:sp>
      <p:pic>
        <p:nvPicPr>
          <p:cNvPr id="4" name="Content Placeholder 3" descr="sur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1828800"/>
            <a:ext cx="4724400" cy="312991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</a:t>
            </a:r>
            <a:r>
              <a:rPr lang="en-US" dirty="0" err="1" smtClean="0"/>
              <a:t>automne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Content Placeholder 3" descr="autom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000" y="1970881"/>
            <a:ext cx="5080000" cy="37846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fait du sport</a:t>
            </a:r>
            <a:endParaRPr lang="en-US" dirty="0"/>
          </a:p>
        </p:txBody>
      </p:sp>
      <p:pic>
        <p:nvPicPr>
          <p:cNvPr id="5" name="Picture 4" descr="basketball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1905000"/>
            <a:ext cx="1847850" cy="2059705"/>
          </a:xfrm>
          <a:prstGeom prst="rect">
            <a:avLst/>
          </a:prstGeom>
        </p:spPr>
      </p:pic>
      <p:pic>
        <p:nvPicPr>
          <p:cNvPr id="7" name="Picture 6" descr="socc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371600"/>
            <a:ext cx="2133600" cy="2143125"/>
          </a:xfrm>
          <a:prstGeom prst="rect">
            <a:avLst/>
          </a:prstGeom>
        </p:spPr>
      </p:pic>
      <p:pic>
        <p:nvPicPr>
          <p:cNvPr id="8" name="Picture 7" descr="tenni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114800"/>
            <a:ext cx="2409825" cy="189547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800" y="3657600"/>
            <a:ext cx="1649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au foot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733800" y="4114800"/>
            <a:ext cx="1873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au basket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3400" y="5943600"/>
            <a:ext cx="1839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au tennis</a:t>
            </a:r>
            <a:endParaRPr lang="en-US" dirty="0"/>
          </a:p>
        </p:txBody>
      </p:sp>
      <p:pic>
        <p:nvPicPr>
          <p:cNvPr id="16" name="Picture 15" descr="hockey.jpe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0" y="2514600"/>
            <a:ext cx="1716804" cy="17399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324600" y="4648200"/>
            <a:ext cx="22233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au hockey</a:t>
            </a:r>
          </a:p>
          <a:p>
            <a:endParaRPr lang="en-US" dirty="0"/>
          </a:p>
          <a:p>
            <a:r>
              <a:rPr lang="en-US" dirty="0" smtClean="0"/>
              <a:t>(au hockey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gazon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week-end….</a:t>
            </a:r>
            <a:endParaRPr lang="en-US" dirty="0"/>
          </a:p>
        </p:txBody>
      </p:sp>
      <p:pic>
        <p:nvPicPr>
          <p:cNvPr id="4" name="Content Placeholder 3" descr="videogames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2502" b="22502"/>
          <a:stretch>
            <a:fillRect/>
          </a:stretch>
        </p:blipFill>
        <p:spPr>
          <a:xfrm>
            <a:off x="1447800" y="1600200"/>
            <a:ext cx="5957870" cy="3276599"/>
          </a:xfrm>
        </p:spPr>
      </p:pic>
      <p:sp>
        <p:nvSpPr>
          <p:cNvPr id="3" name="TextBox 2"/>
          <p:cNvSpPr txBox="1"/>
          <p:nvPr/>
        </p:nvSpPr>
        <p:spPr>
          <a:xfrm>
            <a:off x="2743200" y="5638800"/>
            <a:ext cx="37492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On </a:t>
            </a:r>
            <a:r>
              <a:rPr lang="en-US" sz="2800" dirty="0" err="1" smtClean="0"/>
              <a:t>joue</a:t>
            </a:r>
            <a:r>
              <a:rPr lang="en-US" sz="2800" dirty="0" smtClean="0"/>
              <a:t> </a:t>
            </a:r>
            <a:r>
              <a:rPr lang="en-US" sz="2800" dirty="0" err="1" smtClean="0"/>
              <a:t>à</a:t>
            </a:r>
            <a:r>
              <a:rPr lang="en-US" sz="2800" dirty="0" smtClean="0"/>
              <a:t> des </a:t>
            </a:r>
            <a:r>
              <a:rPr lang="en-US" sz="2800" dirty="0" err="1" smtClean="0"/>
              <a:t>jeux</a:t>
            </a:r>
            <a:r>
              <a:rPr lang="en-US" sz="2800" dirty="0" smtClean="0"/>
              <a:t> </a:t>
            </a:r>
            <a:r>
              <a:rPr lang="en-US" sz="2800" dirty="0" err="1" smtClean="0"/>
              <a:t>vidéo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42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guitar.pn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823" r="2272"/>
          <a:stretch/>
        </p:blipFill>
        <p:spPr>
          <a:xfrm>
            <a:off x="381000" y="1143000"/>
            <a:ext cx="2286000" cy="3021259"/>
          </a:xfrm>
        </p:spPr>
      </p:pic>
      <p:sp>
        <p:nvSpPr>
          <p:cNvPr id="7" name="TextBox 6"/>
          <p:cNvSpPr txBox="1"/>
          <p:nvPr/>
        </p:nvSpPr>
        <p:spPr>
          <a:xfrm>
            <a:off x="2438400" y="685800"/>
            <a:ext cx="34543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On </a:t>
            </a:r>
            <a:r>
              <a:rPr lang="en-US" sz="2800" dirty="0" err="1" smtClean="0"/>
              <a:t>joue</a:t>
            </a:r>
            <a:r>
              <a:rPr lang="en-US" sz="2800" dirty="0" smtClean="0"/>
              <a:t> de la </a:t>
            </a:r>
            <a:r>
              <a:rPr lang="en-US" sz="2800" dirty="0" err="1" smtClean="0"/>
              <a:t>musique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4648200"/>
            <a:ext cx="2146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de la </a:t>
            </a:r>
            <a:r>
              <a:rPr lang="en-US" dirty="0" err="1" smtClean="0"/>
              <a:t>guitare</a:t>
            </a:r>
            <a:endParaRPr lang="en-US" dirty="0"/>
          </a:p>
        </p:txBody>
      </p:sp>
      <p:pic>
        <p:nvPicPr>
          <p:cNvPr id="9" name="Picture 8" descr="piano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0200" y="1447800"/>
            <a:ext cx="3390900" cy="24003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00800" y="3962400"/>
            <a:ext cx="1798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du piano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00400" y="6096000"/>
            <a:ext cx="2221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</a:t>
            </a:r>
            <a:r>
              <a:rPr lang="en-US" dirty="0" err="1" smtClean="0"/>
              <a:t>joue</a:t>
            </a:r>
            <a:r>
              <a:rPr lang="en-US" dirty="0" smtClean="0"/>
              <a:t> de la </a:t>
            </a:r>
            <a:r>
              <a:rPr lang="en-US" dirty="0" err="1" smtClean="0"/>
              <a:t>batterie</a:t>
            </a:r>
            <a:endParaRPr lang="en-US" dirty="0"/>
          </a:p>
        </p:txBody>
      </p:sp>
      <p:pic>
        <p:nvPicPr>
          <p:cNvPr id="12" name="Picture 11" descr="drums.jpe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7000" y="3124200"/>
            <a:ext cx="30861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3842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hiver…..</a:t>
            </a:r>
            <a:endParaRPr lang="en-US" dirty="0"/>
          </a:p>
        </p:txBody>
      </p:sp>
      <p:pic>
        <p:nvPicPr>
          <p:cNvPr id="4" name="Content Placeholder 3" descr="hiv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524000"/>
            <a:ext cx="6260296" cy="4152106"/>
          </a:xfrm>
        </p:spPr>
      </p:pic>
      <p:sp>
        <p:nvSpPr>
          <p:cNvPr id="5" name="TextBox 4"/>
          <p:cNvSpPr txBox="1"/>
          <p:nvPr/>
        </p:nvSpPr>
        <p:spPr>
          <a:xfrm>
            <a:off x="381000" y="3810000"/>
            <a:ext cx="95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neige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1905000"/>
            <a:ext cx="1536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Les </a:t>
            </a:r>
          </a:p>
          <a:p>
            <a:r>
              <a:rPr lang="en-US" dirty="0" err="1" smtClean="0"/>
              <a:t>montagnes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Il fait du ski</a:t>
            </a:r>
            <a:endParaRPr lang="en-US" dirty="0"/>
          </a:p>
        </p:txBody>
      </p:sp>
      <p:pic>
        <p:nvPicPr>
          <p:cNvPr id="1026" name="Picture 2" descr="http://cobleskillrecreation.com/images/ski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362200"/>
            <a:ext cx="5797878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MO" dirty="0" smtClean="0"/>
              <a:t>On fait du patin </a:t>
            </a:r>
            <a:r>
              <a:rPr lang="en-US" dirty="0" smtClean="0"/>
              <a:t>à</a:t>
            </a:r>
            <a:r>
              <a:rPr lang="ro-MO" dirty="0" smtClean="0"/>
              <a:t> glace</a:t>
            </a:r>
            <a:endParaRPr lang="ro-MO" dirty="0"/>
          </a:p>
        </p:txBody>
      </p:sp>
      <p:pic>
        <p:nvPicPr>
          <p:cNvPr id="4" name="Content Placeholder 3" descr="ice-skating.hal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40555" y="1600200"/>
            <a:ext cx="666289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 fait un bonhomme de neige</a:t>
            </a:r>
            <a:endParaRPr lang="fr-FR" dirty="0"/>
          </a:p>
        </p:txBody>
      </p:sp>
      <p:pic>
        <p:nvPicPr>
          <p:cNvPr id="4" name="Content Placeholder 3" descr="petit bout 6 - bonu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9400" y="2362200"/>
            <a:ext cx="4038600" cy="30246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 </a:t>
            </a:r>
            <a:r>
              <a:rPr lang="en-US" dirty="0" err="1" smtClean="0"/>
              <a:t>printemps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4" name="Content Placeholder 3" descr="printemp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  <p:sp>
        <p:nvSpPr>
          <p:cNvPr id="5" name="TextBox 4"/>
          <p:cNvSpPr txBox="1"/>
          <p:nvPr/>
        </p:nvSpPr>
        <p:spPr>
          <a:xfrm>
            <a:off x="304800" y="5181600"/>
            <a:ext cx="1067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fleurs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fait du sport</a:t>
            </a:r>
            <a:endParaRPr lang="en-US" dirty="0"/>
          </a:p>
        </p:txBody>
      </p:sp>
      <p:pic>
        <p:nvPicPr>
          <p:cNvPr id="4" name="Content Placeholder 3" descr="aerobiqu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" y="1524000"/>
            <a:ext cx="2762250" cy="1657350"/>
          </a:xfrm>
        </p:spPr>
      </p:pic>
      <p:sp>
        <p:nvSpPr>
          <p:cNvPr id="5" name="TextBox 4"/>
          <p:cNvSpPr txBox="1"/>
          <p:nvPr/>
        </p:nvSpPr>
        <p:spPr>
          <a:xfrm>
            <a:off x="762000" y="3276600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fait de </a:t>
            </a:r>
            <a:r>
              <a:rPr lang="en-US" dirty="0" err="1" smtClean="0"/>
              <a:t>l’aérobique</a:t>
            </a:r>
            <a:endParaRPr lang="en-US" dirty="0"/>
          </a:p>
        </p:txBody>
      </p:sp>
      <p:pic>
        <p:nvPicPr>
          <p:cNvPr id="6" name="Picture 5" descr="tra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1447800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86400" y="3276600"/>
            <a:ext cx="22487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fait de </a:t>
            </a:r>
            <a:r>
              <a:rPr lang="en-US" dirty="0" err="1" smtClean="0"/>
              <a:t>l’athlétisme</a:t>
            </a:r>
            <a:endParaRPr lang="en-US" dirty="0"/>
          </a:p>
        </p:txBody>
      </p:sp>
      <p:pic>
        <p:nvPicPr>
          <p:cNvPr id="8" name="Picture 7" descr="joggi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3962400"/>
            <a:ext cx="2190750" cy="20859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62000" y="6172200"/>
            <a:ext cx="1847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fait du jogging</a:t>
            </a:r>
            <a:endParaRPr lang="en-US" dirty="0"/>
          </a:p>
        </p:txBody>
      </p:sp>
      <p:pic>
        <p:nvPicPr>
          <p:cNvPr id="10" name="Picture 9" descr="go-for-bike-ride-lg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623"/>
          <a:stretch/>
        </p:blipFill>
        <p:spPr>
          <a:xfrm>
            <a:off x="5181600" y="3962400"/>
            <a:ext cx="2523067" cy="2286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15000" y="6324600"/>
            <a:ext cx="1563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 fait du </a:t>
            </a:r>
            <a:r>
              <a:rPr lang="en-US" dirty="0" err="1" smtClean="0"/>
              <a:t>vélo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3717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 </a:t>
            </a:r>
            <a:r>
              <a:rPr lang="en-US" dirty="0" err="1" smtClean="0"/>
              <a:t>été</a:t>
            </a:r>
            <a:r>
              <a:rPr lang="en-US" dirty="0" smtClean="0"/>
              <a:t>…..</a:t>
            </a:r>
            <a:endParaRPr lang="en-US" dirty="0"/>
          </a:p>
        </p:txBody>
      </p:sp>
      <p:pic>
        <p:nvPicPr>
          <p:cNvPr id="4" name="Content Placeholder 3" descr="e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0750" y="2077244"/>
            <a:ext cx="4762500" cy="3571875"/>
          </a:xfrm>
        </p:spPr>
      </p:pic>
      <p:sp>
        <p:nvSpPr>
          <p:cNvPr id="5" name="TextBox 4"/>
          <p:cNvSpPr txBox="1"/>
          <p:nvPr/>
        </p:nvSpPr>
        <p:spPr>
          <a:xfrm>
            <a:off x="228600" y="5029200"/>
            <a:ext cx="9537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plage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162800" y="4495800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mer</a:t>
            </a:r>
            <a:endParaRPr lang="en-US" dirty="0"/>
          </a:p>
        </p:txBody>
      </p:sp>
      <p:pic>
        <p:nvPicPr>
          <p:cNvPr id="9218" name="Picture 2" descr="http://t3.gstatic.com/images?q=tbn:ANd9GcQBDMgAXmmdhMAFcZ0N-o6QjhdeRBWTk5QHUpzt5LEESStsMEeDS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2775" y="609600"/>
            <a:ext cx="2181225" cy="21050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086600" y="2895600"/>
            <a:ext cx="936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soleil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se bronze</a:t>
            </a:r>
            <a:endParaRPr lang="en-US" dirty="0"/>
          </a:p>
        </p:txBody>
      </p:sp>
      <p:pic>
        <p:nvPicPr>
          <p:cNvPr id="4" name="Content Placeholder 3" descr="bronz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32000" y="2174081"/>
            <a:ext cx="5080000" cy="3378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129</Words>
  <Application>Microsoft Office PowerPoint</Application>
  <PresentationFormat>On-screen Show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Qu’est-ce qu’on fait?</vt:lpstr>
      <vt:lpstr>En hiver…..</vt:lpstr>
      <vt:lpstr>Il fait du ski</vt:lpstr>
      <vt:lpstr>On fait du patin à glace</vt:lpstr>
      <vt:lpstr>On fait un bonhomme de neige</vt:lpstr>
      <vt:lpstr>au printemps….</vt:lpstr>
      <vt:lpstr>On fait du sport</vt:lpstr>
      <vt:lpstr>En été…..</vt:lpstr>
      <vt:lpstr>On se bronze</vt:lpstr>
      <vt:lpstr>On joue au volley</vt:lpstr>
      <vt:lpstr>On fait du surf</vt:lpstr>
      <vt:lpstr>En automne…</vt:lpstr>
      <vt:lpstr>On fait du sport</vt:lpstr>
      <vt:lpstr>Le week-end….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qu’on fait?</dc:title>
  <dc:creator>amity</dc:creator>
  <cp:lastModifiedBy>youngch</cp:lastModifiedBy>
  <cp:revision>6</cp:revision>
  <dcterms:created xsi:type="dcterms:W3CDTF">2010-12-23T16:43:03Z</dcterms:created>
  <dcterms:modified xsi:type="dcterms:W3CDTF">2011-01-03T15:13:58Z</dcterms:modified>
</cp:coreProperties>
</file>